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7" r:id="rId1"/>
  </p:sldMasterIdLst>
  <p:notesMasterIdLst>
    <p:notesMasterId r:id="rId16"/>
  </p:notesMasterIdLst>
  <p:sldIdLst>
    <p:sldId id="256" r:id="rId2"/>
    <p:sldId id="292" r:id="rId3"/>
    <p:sldId id="261" r:id="rId4"/>
    <p:sldId id="280" r:id="rId5"/>
    <p:sldId id="282" r:id="rId6"/>
    <p:sldId id="281" r:id="rId7"/>
    <p:sldId id="284" r:id="rId8"/>
    <p:sldId id="285" r:id="rId9"/>
    <p:sldId id="291" r:id="rId10"/>
    <p:sldId id="287" r:id="rId11"/>
    <p:sldId id="289" r:id="rId12"/>
    <p:sldId id="288" r:id="rId13"/>
    <p:sldId id="290" r:id="rId14"/>
    <p:sldId id="258" r:id="rId15"/>
  </p:sldIdLst>
  <p:sldSz cx="9144000" cy="5143500" type="screen16x9"/>
  <p:notesSz cx="6858000" cy="9144000"/>
  <p:custDataLst>
    <p:tags r:id="rId1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321"/>
    <a:srgbClr val="ED6B06"/>
    <a:srgbClr val="DBDBDB"/>
    <a:srgbClr val="FBE1CD"/>
    <a:srgbClr val="EDEDED"/>
    <a:srgbClr val="4A4A49"/>
    <a:srgbClr val="DC6206"/>
    <a:srgbClr val="7B3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3" autoAdjust="0"/>
  </p:normalViewPr>
  <p:slideViewPr>
    <p:cSldViewPr snapToGrid="0">
      <p:cViewPr varScale="1">
        <p:scale>
          <a:sx n="113" d="100"/>
          <a:sy n="113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4813" y="4343400"/>
            <a:ext cx="6043612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43D05-2921-47E8-B273-6E1BD6C5F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3D05-2921-47E8-B273-6E1BD6C5FC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8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87" y="2903812"/>
            <a:ext cx="4580675" cy="99377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39" y="4017404"/>
            <a:ext cx="4454181" cy="243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rgbClr val="F073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30850" y="0"/>
            <a:ext cx="3613150" cy="51435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07321"/>
                </a:solidFill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89280"/>
            <a:ext cx="3688080" cy="184283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6148" y="934449"/>
            <a:ext cx="4553871" cy="673594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5648" y="1712324"/>
            <a:ext cx="4554652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9A4D1ED-C5A0-9C47-8EB6-34E1D1B74C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571750"/>
            <a:ext cx="3688080" cy="184283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936432" y="679206"/>
            <a:ext cx="1769207" cy="1769207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98739" y="-975846"/>
            <a:ext cx="2054042" cy="2054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0996" y="1503603"/>
            <a:ext cx="6462668" cy="3087648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766853" y="496223"/>
            <a:ext cx="754294" cy="75429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790996" y="710956"/>
            <a:ext cx="6433791" cy="539750"/>
          </a:xfrm>
          <a:prstGeom prst="rect">
            <a:avLst/>
          </a:prstGeom>
        </p:spPr>
        <p:txBody>
          <a:bodyPr/>
          <a:lstStyle>
            <a:lvl1pPr algn="l">
              <a:defRPr lang="en-GB" sz="2000" b="1" i="0" dirty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103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3CB66F3-8C9C-B946-8235-8A583F5DB2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4465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8FB194E-91CC-2B4C-8948-74D93CE0C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32083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B366F-1BD9-484D-800C-E02015494F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30445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857590-63EA-7247-8066-268609BC14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5558" y="2462511"/>
            <a:ext cx="1974867" cy="565055"/>
          </a:xfrm>
          <a:prstGeom prst="rect">
            <a:avLst/>
          </a:prstGeom>
        </p:spPr>
        <p:txBody>
          <a:bodyPr lIns="0" tIns="72000" rIns="0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66F6DF6-3890-FC45-90D5-029813BEF1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53920" y="3053752"/>
            <a:ext cx="1776505" cy="164524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163" y="459435"/>
            <a:ext cx="5015505" cy="4862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4722" y="1027316"/>
            <a:ext cx="5025667" cy="126206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3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625" y="1531858"/>
            <a:ext cx="6617437" cy="3173492"/>
          </a:xfrm>
          <a:prstGeom prst="rect">
            <a:avLst/>
          </a:prstGeom>
        </p:spPr>
        <p:txBody>
          <a:bodyPr lIns="0" tIns="72000" rIns="0" numCol="2"/>
          <a:lstStyle>
            <a:lvl1pPr marL="285750" indent="-28575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413" y="260794"/>
            <a:ext cx="5015505" cy="4862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2625" y="828675"/>
            <a:ext cx="5025667" cy="5492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9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3727174"/>
            <a:ext cx="9144000" cy="144614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EE373C7F-8D40-EF48-944F-F9EDA2B9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63" y="301082"/>
            <a:ext cx="6817168" cy="38238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269216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4881" y="667266"/>
            <a:ext cx="4254255" cy="2418393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84" y="4740142"/>
            <a:ext cx="354007" cy="321023"/>
          </a:xfrm>
          <a:prstGeom prst="rect">
            <a:avLst/>
          </a:prstGeom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2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3727174"/>
            <a:ext cx="9144000" cy="144614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269216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EC3548F-66B7-5E4E-9087-66ACCF9AE4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92" y="180975"/>
            <a:ext cx="6003519" cy="400234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82040" y="744129"/>
            <a:ext cx="4703720" cy="2897150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84" y="4740142"/>
            <a:ext cx="354007" cy="32102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1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mond 34">
            <a:extLst>
              <a:ext uri="{FF2B5EF4-FFF2-40B4-BE49-F238E27FC236}">
                <a16:creationId xmlns:a16="http://schemas.microsoft.com/office/drawing/2014/main" id="{8FF13414-EF74-AE42-9336-299492523004}"/>
              </a:ext>
            </a:extLst>
          </p:cNvPr>
          <p:cNvSpPr/>
          <p:nvPr userDrawn="1"/>
        </p:nvSpPr>
        <p:spPr>
          <a:xfrm>
            <a:off x="974679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14141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567E81C1-1D12-AF45-B89E-7D94A350C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55" y="1939326"/>
            <a:ext cx="339030" cy="18671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317" y="3351714"/>
            <a:ext cx="1977933" cy="43610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4318" y="3818378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317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3FCBD2-9587-F847-BC81-49E48B89F6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83034" y="3350433"/>
            <a:ext cx="1977933" cy="43610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25B230-ECEC-C14D-A236-CA54A1A06F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3034" y="3817097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0FF4C8C-1347-404C-8D48-42F745702E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1749" y="3351715"/>
            <a:ext cx="1977933" cy="434828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F8FE9E4-EF6D-F54F-B0E4-A04B1EF501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1750" y="3818378"/>
            <a:ext cx="1977932" cy="53761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F478F9F7-F2FB-5443-A6EC-037088EFF715}"/>
              </a:ext>
            </a:extLst>
          </p:cNvPr>
          <p:cNvSpPr/>
          <p:nvPr userDrawn="1"/>
        </p:nvSpPr>
        <p:spPr>
          <a:xfrm>
            <a:off x="3624981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82B58ED-69DD-E544-91E2-52C8872B74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67644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A08A3C6-9DA4-824D-BF4B-FDA4EF79A047}"/>
              </a:ext>
            </a:extLst>
          </p:cNvPr>
          <p:cNvSpPr/>
          <p:nvPr userDrawn="1"/>
        </p:nvSpPr>
        <p:spPr>
          <a:xfrm>
            <a:off x="6299240" y="1103531"/>
            <a:ext cx="1994400" cy="19944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3FCD5AC-2158-154A-9CAD-948FF0FC1A3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9682" y="1110369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5475323" y="1707697"/>
            <a:ext cx="836680" cy="836680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56310-F317-1743-91C7-ECEE6C133431}"/>
              </a:ext>
            </a:extLst>
          </p:cNvPr>
          <p:cNvSpPr/>
          <p:nvPr userDrawn="1"/>
        </p:nvSpPr>
        <p:spPr>
          <a:xfrm rot="18900000">
            <a:off x="2824303" y="1700034"/>
            <a:ext cx="836680" cy="836680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414141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694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C018AB51-2FB0-0142-9D89-0C3E54A1AF93}"/>
              </a:ext>
            </a:extLst>
          </p:cNvPr>
          <p:cNvSpPr/>
          <p:nvPr userDrawn="1"/>
        </p:nvSpPr>
        <p:spPr>
          <a:xfrm>
            <a:off x="440888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2A38DF-8C19-334E-9C5C-307466C12C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28856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695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693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6C7FE67-DEC5-6246-8B50-BD36A6803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66657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895397FF-D533-1A40-B8D3-F72D996682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66658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1ED4B6-C1CB-A144-BAD1-B6872385BC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42892" y="3269820"/>
            <a:ext cx="1834453" cy="463981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90838E77-C98D-5044-B9BE-B5B71B2BD4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42893" y="3765059"/>
            <a:ext cx="1834452" cy="7738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868BB4B-6108-224A-95CD-8B6EFFBD4D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28855" y="3269821"/>
            <a:ext cx="1834453" cy="463980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l">
              <a:buNone/>
              <a:defRPr sz="9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C9C349C3-03A8-6344-8901-7B2FAFF9A911}"/>
              </a:ext>
            </a:extLst>
          </p:cNvPr>
          <p:cNvSpPr/>
          <p:nvPr userDrawn="1"/>
        </p:nvSpPr>
        <p:spPr>
          <a:xfrm>
            <a:off x="2626852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9AEA6AA1-978D-EF4B-8332-367738231FB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66657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C3088B4B-0A69-3F43-9C76-8771CC375661}"/>
              </a:ext>
            </a:extLst>
          </p:cNvPr>
          <p:cNvSpPr/>
          <p:nvPr userDrawn="1"/>
        </p:nvSpPr>
        <p:spPr>
          <a:xfrm>
            <a:off x="4803087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9295D577-D11C-9F49-8C90-294B9158DA8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42892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C927B16-57D7-904B-BA44-C969E62897E0}"/>
              </a:ext>
            </a:extLst>
          </p:cNvPr>
          <p:cNvSpPr/>
          <p:nvPr userDrawn="1"/>
        </p:nvSpPr>
        <p:spPr>
          <a:xfrm>
            <a:off x="6989050" y="1110087"/>
            <a:ext cx="1872000" cy="1872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A4D84C9B-435F-F148-9D42-02E7025ABED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28855" y="1110087"/>
            <a:ext cx="1872000" cy="1872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04AF8A-A384-5E4C-80B6-76F3FC040A61}"/>
              </a:ext>
            </a:extLst>
          </p:cNvPr>
          <p:cNvSpPr/>
          <p:nvPr userDrawn="1"/>
        </p:nvSpPr>
        <p:spPr>
          <a:xfrm rot="18900000">
            <a:off x="6549163" y="1826445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C042D-D6C6-6348-A89B-B6F78D6EBC6D}"/>
              </a:ext>
            </a:extLst>
          </p:cNvPr>
          <p:cNvSpPr/>
          <p:nvPr userDrawn="1"/>
        </p:nvSpPr>
        <p:spPr>
          <a:xfrm rot="18900000">
            <a:off x="4372927" y="1826445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2177238" y="1826444"/>
            <a:ext cx="437058" cy="43705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8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eck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>
            <a:off x="4572000" y="0"/>
            <a:ext cx="0" cy="5143500"/>
          </a:xfrm>
          <a:prstGeom prst="line">
            <a:avLst/>
          </a:prstGeom>
          <a:ln>
            <a:solidFill>
              <a:srgbClr val="F0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84930" y="264549"/>
            <a:ext cx="1671020" cy="167304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DDDCB2E8-87A9-7B40-BF48-C701DC4A4EDB}"/>
              </a:ext>
            </a:extLst>
          </p:cNvPr>
          <p:cNvSpPr/>
          <p:nvPr userDrawn="1"/>
        </p:nvSpPr>
        <p:spPr>
          <a:xfrm rot="2700000">
            <a:off x="4474160" y="873197"/>
            <a:ext cx="195682" cy="195682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083F993B-589A-FD41-AAF6-B6F2FD160593}"/>
              </a:ext>
            </a:extLst>
          </p:cNvPr>
          <p:cNvSpPr/>
          <p:nvPr userDrawn="1"/>
        </p:nvSpPr>
        <p:spPr>
          <a:xfrm rot="13500000">
            <a:off x="4474160" y="3984378"/>
            <a:ext cx="195682" cy="195682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2009740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2690813"/>
            <a:ext cx="3775075" cy="19240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itchFamily="2" charset="2"/>
              <a:buChar char="ü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64741" y="2009740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4741" y="2690813"/>
            <a:ext cx="3775075" cy="19240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itchFamily="2" charset="2"/>
              <a:buChar char="ü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078202" y="258831"/>
            <a:ext cx="1671020" cy="167304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000"/>
            </a:lvl1pPr>
          </a:lstStyle>
          <a:p>
            <a:r>
              <a:rPr lang="en-US" dirty="0"/>
              <a:t>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0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2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2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64740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4740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0" y="99383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E7E5536-94B9-4AC1-B376-A10FF5D7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14" y="1637738"/>
            <a:ext cx="6048536" cy="993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3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CA9660E-9936-487A-BE6C-E7403019C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55783" y="2854964"/>
            <a:ext cx="4432434" cy="451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solidFill>
                  <a:srgbClr val="F073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8058775" y="-1"/>
            <a:ext cx="1085223" cy="1085223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11" name="직사각형 1"/>
          <p:cNvSpPr>
            <a:spLocks noChangeAspect="1"/>
          </p:cNvSpPr>
          <p:nvPr userDrawn="1"/>
        </p:nvSpPr>
        <p:spPr>
          <a:xfrm rot="10800000">
            <a:off x="0" y="688499"/>
            <a:ext cx="4455000" cy="4455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379350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2" y="1203406"/>
            <a:ext cx="3775075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2" y="1884479"/>
            <a:ext cx="3775075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933654" y="1203406"/>
            <a:ext cx="3805534" cy="32479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0276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50276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4927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65279" y="1203406"/>
            <a:ext cx="2424306" cy="52533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65279" y="1884479"/>
            <a:ext cx="2424306" cy="256698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869930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273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73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0276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50276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4927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273" y="347194"/>
            <a:ext cx="8304542" cy="52533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65279" y="2054306"/>
            <a:ext cx="2424306" cy="52533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65279" y="2735379"/>
            <a:ext cx="2424306" cy="179217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07321"/>
              </a:buClr>
              <a:buFont typeface="Wingdings" panose="05000000000000000000" pitchFamily="2" charset="2"/>
              <a:buChar char="§"/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marL="100013" indent="-179388">
              <a:buFont typeface="Wingdings" pitchFamily="2" charset="2"/>
              <a:buChar char="ü"/>
              <a:defRPr/>
            </a:lvl2pPr>
            <a:lvl3pPr marL="358775" indent="-179388">
              <a:buFont typeface="Wingdings" pitchFamily="2" charset="2"/>
              <a:buChar char="ü"/>
              <a:defRPr/>
            </a:lvl3pPr>
            <a:lvl4pPr marL="539750" indent="-179388">
              <a:buFont typeface="Wingdings" pitchFamily="2" charset="2"/>
              <a:buChar char="ü"/>
              <a:defRPr/>
            </a:lvl4pPr>
            <a:lvl5pPr marL="2057400" indent="-2286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869930" y="1018772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80079" y="391840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326280" y="-211754"/>
            <a:ext cx="1117896" cy="111789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4975" y="1019175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249977" y="1019175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064979" y="1019174"/>
            <a:ext cx="2424113" cy="955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4"/>
          <p:cNvSpPr/>
          <p:nvPr/>
        </p:nvSpPr>
        <p:spPr>
          <a:xfrm>
            <a:off x="4612585" y="2760966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54" name="직사각형 33"/>
          <p:cNvSpPr/>
          <p:nvPr/>
        </p:nvSpPr>
        <p:spPr>
          <a:xfrm>
            <a:off x="467915" y="2760966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25" name="직사각형 32"/>
          <p:cNvSpPr/>
          <p:nvPr/>
        </p:nvSpPr>
        <p:spPr>
          <a:xfrm>
            <a:off x="4612585" y="762000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17" name="직사각형 7"/>
          <p:cNvSpPr/>
          <p:nvPr/>
        </p:nvSpPr>
        <p:spPr>
          <a:xfrm>
            <a:off x="467915" y="762000"/>
            <a:ext cx="4063500" cy="1917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127BA8-E9D9-3549-A6BA-932A925EA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205315"/>
            <a:ext cx="6071616" cy="415156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75" name="Text Placeholder 74"/>
          <p:cNvSpPr>
            <a:spLocks noGrp="1"/>
          </p:cNvSpPr>
          <p:nvPr>
            <p:ph type="body" sz="quarter" idx="19" hasCustomPrompt="1"/>
          </p:nvPr>
        </p:nvSpPr>
        <p:spPr>
          <a:xfrm>
            <a:off x="563079" y="858838"/>
            <a:ext cx="3801104" cy="363537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63" name="다이아몬드 68"/>
          <p:cNvSpPr/>
          <p:nvPr userDrawn="1"/>
        </p:nvSpPr>
        <p:spPr>
          <a:xfrm>
            <a:off x="3312232" y="1460215"/>
            <a:ext cx="2519537" cy="2519537"/>
          </a:xfrm>
          <a:prstGeom prst="diamond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다이아몬드 69"/>
          <p:cNvSpPr/>
          <p:nvPr userDrawn="1"/>
        </p:nvSpPr>
        <p:spPr>
          <a:xfrm>
            <a:off x="3752151" y="1900134"/>
            <a:ext cx="1639698" cy="1639698"/>
          </a:xfrm>
          <a:prstGeom prst="diamond">
            <a:avLst/>
          </a:prstGeom>
          <a:solidFill>
            <a:srgbClr val="2E2E2E"/>
          </a:solidFill>
          <a:ln w="50800">
            <a:solidFill>
              <a:srgbClr val="F4742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직사각형 76"/>
          <p:cNvSpPr/>
          <p:nvPr userDrawn="1"/>
        </p:nvSpPr>
        <p:spPr>
          <a:xfrm>
            <a:off x="3829050" y="1977033"/>
            <a:ext cx="1485900" cy="1485900"/>
          </a:xfrm>
          <a:prstGeom prst="rect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6" name="그림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4" y="2658317"/>
            <a:ext cx="785813" cy="123333"/>
          </a:xfrm>
          <a:prstGeom prst="rect">
            <a:avLst/>
          </a:prstGeom>
        </p:spPr>
      </p:pic>
      <p:sp>
        <p:nvSpPr>
          <p:cNvPr id="67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31750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31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라인"/>
          <p:cNvSpPr>
            <a:spLocks/>
          </p:cNvSpPr>
          <p:nvPr userDrawn="1"/>
        </p:nvSpPr>
        <p:spPr>
          <a:xfrm>
            <a:off x="3752550" y="1900533"/>
            <a:ext cx="1638900" cy="1638900"/>
          </a:xfrm>
          <a:prstGeom prst="diamond">
            <a:avLst/>
          </a:prstGeom>
          <a:noFill/>
          <a:ln w="158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Text Placeholder 74"/>
          <p:cNvSpPr>
            <a:spLocks noGrp="1"/>
          </p:cNvSpPr>
          <p:nvPr>
            <p:ph type="body" sz="quarter" idx="27" hasCustomPrompt="1"/>
          </p:nvPr>
        </p:nvSpPr>
        <p:spPr>
          <a:xfrm>
            <a:off x="563079" y="1306237"/>
            <a:ext cx="3801104" cy="1270114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6" name="Text Placeholder 74"/>
          <p:cNvSpPr>
            <a:spLocks noGrp="1"/>
          </p:cNvSpPr>
          <p:nvPr>
            <p:ph type="body" sz="quarter" idx="28" hasCustomPrompt="1"/>
          </p:nvPr>
        </p:nvSpPr>
        <p:spPr>
          <a:xfrm>
            <a:off x="4761442" y="858838"/>
            <a:ext cx="3819480" cy="363537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7" name="Text Placeholder 74"/>
          <p:cNvSpPr>
            <a:spLocks noGrp="1"/>
          </p:cNvSpPr>
          <p:nvPr>
            <p:ph type="body" sz="quarter" idx="29" hasCustomPrompt="1"/>
          </p:nvPr>
        </p:nvSpPr>
        <p:spPr>
          <a:xfrm>
            <a:off x="4761442" y="1306237"/>
            <a:ext cx="3819480" cy="1270114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8" name="Text Placeholder 74"/>
          <p:cNvSpPr>
            <a:spLocks noGrp="1"/>
          </p:cNvSpPr>
          <p:nvPr>
            <p:ph type="body" sz="quarter" idx="30" hasCustomPrompt="1"/>
          </p:nvPr>
        </p:nvSpPr>
        <p:spPr>
          <a:xfrm>
            <a:off x="563079" y="2864351"/>
            <a:ext cx="3801104" cy="363537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39" name="Text Placeholder 74"/>
          <p:cNvSpPr>
            <a:spLocks noGrp="1"/>
          </p:cNvSpPr>
          <p:nvPr>
            <p:ph type="body" sz="quarter" idx="31" hasCustomPrompt="1"/>
          </p:nvPr>
        </p:nvSpPr>
        <p:spPr>
          <a:xfrm>
            <a:off x="563079" y="3311750"/>
            <a:ext cx="3801104" cy="1270114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43" name="Text Placeholder 74"/>
          <p:cNvSpPr>
            <a:spLocks noGrp="1"/>
          </p:cNvSpPr>
          <p:nvPr>
            <p:ph type="body" sz="quarter" idx="33" hasCustomPrompt="1"/>
          </p:nvPr>
        </p:nvSpPr>
        <p:spPr>
          <a:xfrm>
            <a:off x="4761442" y="3311750"/>
            <a:ext cx="3819480" cy="1270114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44" name="Text Placeholder 74"/>
          <p:cNvSpPr>
            <a:spLocks noGrp="1"/>
          </p:cNvSpPr>
          <p:nvPr>
            <p:ph type="body" sz="quarter" idx="32" hasCustomPrompt="1"/>
          </p:nvPr>
        </p:nvSpPr>
        <p:spPr>
          <a:xfrm>
            <a:off x="4761442" y="2864351"/>
            <a:ext cx="3819480" cy="363537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Title</a:t>
            </a:r>
            <a:endParaRPr lang="en-GB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657" y="1129810"/>
            <a:ext cx="2485503" cy="121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657" y="3131330"/>
            <a:ext cx="2485503" cy="121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992157" y="1127287"/>
            <a:ext cx="2497519" cy="121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992157" y="3128807"/>
            <a:ext cx="2497519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12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1350" fill="hold"/>
                                        <p:tgtEl>
                                          <p:spTgt spid="6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1450" fill="hold"/>
                                        <p:tgtEl>
                                          <p:spTgt spid="6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65BED3-5F68-474D-8245-342419F73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DA52245-FE3B-EE41-9F14-C7A99A704E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3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C14A1E4-8481-614C-A28A-30ACAC564D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15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B57D487-CDD1-0B48-84E6-E38A20C1A4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8021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7F2C9DB-82A2-F944-B159-09BA37FAFE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7936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40CABC-84CD-E841-84ED-7A54F1F425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5180" y="1764505"/>
            <a:ext cx="2273300" cy="172085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EB29CC-D3FB-594E-8867-30E5EA0F70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1732" y="1331509"/>
            <a:ext cx="432000" cy="432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D020209-B7DE-7B43-A133-3A604FCCBD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4140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B98853-92BA-4B48-AEF0-3453292AC1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1299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AA0119-DED9-3C48-88E7-A206FB5881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182" y="3750136"/>
            <a:ext cx="2280024" cy="7546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8CDDBA3-D4A3-504A-9FB0-F4C709F8CC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6139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6C38E98-D1E0-6449-8F91-BC01B8C09E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93298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D1ABE14-3D1D-9642-A36E-4439DFDC6A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1844662" cy="432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576FFE-2649-0643-BA81-E81198B29F99}"/>
              </a:ext>
            </a:extLst>
          </p:cNvPr>
          <p:cNvSpPr/>
          <p:nvPr userDrawn="1"/>
        </p:nvSpPr>
        <p:spPr>
          <a:xfrm>
            <a:off x="0" y="-3175"/>
            <a:ext cx="291096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7616F-0C8C-3849-BB58-29FB43E80702}"/>
              </a:ext>
            </a:extLst>
          </p:cNvPr>
          <p:cNvSpPr/>
          <p:nvPr userDrawn="1"/>
        </p:nvSpPr>
        <p:spPr>
          <a:xfrm rot="18900000">
            <a:off x="2752630" y="2413416"/>
            <a:ext cx="316666" cy="3166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51" y="3836982"/>
            <a:ext cx="2148863" cy="837398"/>
          </a:xfrm>
          <a:prstGeom prst="rect">
            <a:avLst/>
          </a:prstGeom>
        </p:spPr>
        <p:txBody>
          <a:bodyPr lIns="0" anchor="t" anchorCtr="0"/>
          <a:lstStyle>
            <a:lvl1pPr>
              <a:defRPr sz="24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51" y="697008"/>
            <a:ext cx="2148863" cy="308090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71850" y="696913"/>
            <a:ext cx="4972050" cy="3784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986" y="4856841"/>
            <a:ext cx="1542422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01_텍스트">
            <a:extLst>
              <a:ext uri="{FF2B5EF4-FFF2-40B4-BE49-F238E27FC236}">
                <a16:creationId xmlns:a16="http://schemas.microsoft.com/office/drawing/2014/main" id="{E03F0939-AAB7-CA42-82A3-F0B5E73EF65F}"/>
              </a:ext>
            </a:extLst>
          </p:cNvPr>
          <p:cNvSpPr/>
          <p:nvPr userDrawn="1"/>
        </p:nvSpPr>
        <p:spPr>
          <a:xfrm>
            <a:off x="145648" y="4856841"/>
            <a:ext cx="125515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Copyrightⓒ2020  Hanwha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Techwin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Co.,Ltd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b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1986"/>
            <a:ext cx="9144000" cy="503151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9701" y="102027"/>
            <a:ext cx="4184599" cy="594981"/>
          </a:xfrm>
          <a:prstGeom prst="rect">
            <a:avLst/>
          </a:prstGeom>
        </p:spPr>
        <p:txBody>
          <a:bodyPr anchor="b" anchorCtr="0"/>
          <a:lstStyle>
            <a:lvl1pPr>
              <a:defRPr sz="2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5662631" y="-4204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791291" y="365401"/>
            <a:ext cx="3498319" cy="3498319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7939555" y="-478162"/>
            <a:ext cx="1355380" cy="135537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359428" y="2299155"/>
            <a:ext cx="668062" cy="668062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80" y="412996"/>
            <a:ext cx="6071616" cy="4151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46100" y="1157288"/>
            <a:ext cx="7727950" cy="3306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8058775" y="-1"/>
            <a:ext cx="1085223" cy="1085223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379350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"/>
          <p:cNvSpPr>
            <a:spLocks noChangeAspect="1"/>
          </p:cNvSpPr>
          <p:nvPr userDrawn="1"/>
        </p:nvSpPr>
        <p:spPr>
          <a:xfrm>
            <a:off x="7794000" y="0"/>
            <a:ext cx="1350000" cy="135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1152" y="1916220"/>
            <a:ext cx="8465497" cy="993775"/>
          </a:xfrm>
          <a:prstGeom prst="rect">
            <a:avLst/>
          </a:prstGeom>
        </p:spPr>
        <p:txBody>
          <a:bodyPr/>
          <a:lstStyle>
            <a:lvl1pPr>
              <a:defRPr sz="5400" cap="none">
                <a:solidFill>
                  <a:srgbClr val="F0732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4062" y="2821139"/>
            <a:ext cx="6799262" cy="412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2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34181" y="1922972"/>
            <a:ext cx="5269961" cy="526996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9754" y="2477292"/>
            <a:ext cx="1980000" cy="198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A4F16-FBCB-0C48-B61D-B542BBBA6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7293" y="683157"/>
            <a:ext cx="5728657" cy="665469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5203876-CB5B-5D4D-A841-74FD4BBEA5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15761" y="1362157"/>
            <a:ext cx="5720189" cy="450359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96BD1A1-FD21-9946-86BF-BF85339E47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6600" y="2371928"/>
            <a:ext cx="2806700" cy="2085364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  <a:lvl2pPr algn="ctr">
              <a:defRPr sz="1000" b="0" i="0">
                <a:latin typeface="Myriad Pro" panose="020B0503030403020204" pitchFamily="34" charset="0"/>
              </a:defRPr>
            </a:lvl2pPr>
            <a:lvl3pPr algn="ctr">
              <a:defRPr sz="1000" b="0" i="0">
                <a:latin typeface="Myriad Pro" panose="020B0503030403020204" pitchFamily="34" charset="0"/>
              </a:defRPr>
            </a:lvl3pPr>
            <a:lvl4pPr algn="ctr">
              <a:defRPr sz="1000" b="0" i="0">
                <a:latin typeface="Myriad Pro" panose="020B0503030403020204" pitchFamily="34" charset="0"/>
              </a:defRPr>
            </a:lvl4pPr>
            <a:lvl5pPr algn="ctr">
              <a:defRPr sz="1000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A5292BD-F76C-5543-B6FC-E05D0DE65930}"/>
              </a:ext>
            </a:extLst>
          </p:cNvPr>
          <p:cNvSpPr/>
          <p:nvPr userDrawn="1"/>
        </p:nvSpPr>
        <p:spPr>
          <a:xfrm rot="18900000">
            <a:off x="2695278" y="2507824"/>
            <a:ext cx="732607" cy="732607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5402F03-2B6E-C645-8C3D-A4756F85473A}"/>
              </a:ext>
            </a:extLst>
          </p:cNvPr>
          <p:cNvSpPr/>
          <p:nvPr userDrawn="1"/>
        </p:nvSpPr>
        <p:spPr>
          <a:xfrm rot="13500000">
            <a:off x="-980153" y="888645"/>
            <a:ext cx="1925582" cy="1925582"/>
          </a:xfrm>
          <a:prstGeom prst="rtTriangle">
            <a:avLst/>
          </a:prstGeom>
          <a:solidFill>
            <a:srgbClr val="D9D9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45648" y="4856841"/>
            <a:ext cx="125515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Copyrightⓒ</a:t>
            </a: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 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Hanwha Techwin </a:t>
            </a:r>
            <a:r>
              <a:rPr kumimoji="0" lang="en-US" altLang="ko-KR" sz="525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Co.,Ltd</a:t>
            </a: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b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</a:p>
        </p:txBody>
      </p:sp>
      <p:pic>
        <p:nvPicPr>
          <p:cNvPr id="11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636532" y="3572172"/>
            <a:ext cx="3155356" cy="3155356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83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46" y="2117474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136467" y="4495800"/>
            <a:ext cx="100753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4719833"/>
            <a:ext cx="1520293" cy="199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87" y="3591433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F47971D-E07E-554C-8F3E-D3652639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0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346" y="2117474"/>
            <a:ext cx="4017309" cy="9085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136467" y="4495800"/>
            <a:ext cx="100753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4719833"/>
            <a:ext cx="1520293" cy="1996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4645464" y="-1830158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1842997" y="4164240"/>
            <a:ext cx="2025780" cy="20257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8402486" y="2966029"/>
            <a:ext cx="584441" cy="58444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2275750" y="1168006"/>
            <a:ext cx="5074871" cy="507487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694219" y="-1869490"/>
            <a:ext cx="5074871" cy="507487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475506" y="846283"/>
            <a:ext cx="584441" cy="58444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79646" y="2049730"/>
            <a:ext cx="7584708" cy="52278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3600" b="1" baseline="0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marL="0" lvl="0" indent="0" algn="r" defTabSz="914355" latin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74244" y="2754111"/>
            <a:ext cx="4995512" cy="1967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1000" b="0" smtClean="0">
                <a:solidFill>
                  <a:srgbClr val="4A4A49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algn="r"/>
            <a:r>
              <a:rPr lang="en-GB" altLang="ko-KR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</a:t>
            </a:r>
            <a:r>
              <a:rPr lang="en-GB" altLang="ko-KR" sz="9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altLang="ko-KR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6995287" y="-192758"/>
            <a:ext cx="1842885" cy="1842885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CD8AA-2409-0845-86CF-D848506D6C0B}"/>
              </a:ext>
            </a:extLst>
          </p:cNvPr>
          <p:cNvSpPr/>
          <p:nvPr userDrawn="1"/>
        </p:nvSpPr>
        <p:spPr>
          <a:xfrm rot="18900000">
            <a:off x="8493853" y="-653490"/>
            <a:ext cx="846227" cy="846227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64A21-FAAE-4849-A6AA-4DBE724B6C27}"/>
              </a:ext>
            </a:extLst>
          </p:cNvPr>
          <p:cNvSpPr/>
          <p:nvPr userDrawn="1"/>
        </p:nvSpPr>
        <p:spPr>
          <a:xfrm rot="18900000">
            <a:off x="9102406" y="40984"/>
            <a:ext cx="713185" cy="713185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6223600" y="-193468"/>
            <a:ext cx="730645" cy="73064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A29C2E-FEC9-AE4E-8B45-5F1B580CD8AA}"/>
              </a:ext>
            </a:extLst>
          </p:cNvPr>
          <p:cNvSpPr/>
          <p:nvPr userDrawn="1"/>
        </p:nvSpPr>
        <p:spPr>
          <a:xfrm rot="18900000">
            <a:off x="8866548" y="984144"/>
            <a:ext cx="581719" cy="581719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61135-41E8-2742-813A-293289CFC731}"/>
              </a:ext>
            </a:extLst>
          </p:cNvPr>
          <p:cNvSpPr/>
          <p:nvPr userDrawn="1"/>
        </p:nvSpPr>
        <p:spPr>
          <a:xfrm rot="18900000">
            <a:off x="704486" y="3623114"/>
            <a:ext cx="1842885" cy="1842885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F185B-6DB4-D646-B873-B371D6CE33F5}"/>
              </a:ext>
            </a:extLst>
          </p:cNvPr>
          <p:cNvSpPr/>
          <p:nvPr userDrawn="1"/>
        </p:nvSpPr>
        <p:spPr>
          <a:xfrm rot="18900000">
            <a:off x="130068" y="4637620"/>
            <a:ext cx="313182" cy="313182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8A92CF-D743-8740-80AF-04F62F298207}"/>
              </a:ext>
            </a:extLst>
          </p:cNvPr>
          <p:cNvSpPr/>
          <p:nvPr userDrawn="1"/>
        </p:nvSpPr>
        <p:spPr>
          <a:xfrm rot="18900000">
            <a:off x="133620" y="4993356"/>
            <a:ext cx="811869" cy="811869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7C4DC-265E-0747-BC8B-83ACB3F8A354}"/>
              </a:ext>
            </a:extLst>
          </p:cNvPr>
          <p:cNvSpPr/>
          <p:nvPr userDrawn="1"/>
        </p:nvSpPr>
        <p:spPr>
          <a:xfrm rot="18900000">
            <a:off x="2694046" y="4423684"/>
            <a:ext cx="1509435" cy="1509435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4B1C2C-10CD-344B-874A-0AC4F09ECBDB}"/>
              </a:ext>
            </a:extLst>
          </p:cNvPr>
          <p:cNvSpPr/>
          <p:nvPr userDrawn="1"/>
        </p:nvSpPr>
        <p:spPr>
          <a:xfrm rot="18900000">
            <a:off x="2674441" y="3759057"/>
            <a:ext cx="614172" cy="614172"/>
          </a:xfrm>
          <a:prstGeom prst="rect">
            <a:avLst/>
          </a:prstGeom>
          <a:noFill/>
          <a:ln w="9525">
            <a:solidFill>
              <a:srgbClr val="AFAF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2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-181770" y="3893183"/>
            <a:ext cx="730645" cy="730645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4" y="429404"/>
            <a:ext cx="1520293" cy="199634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7" y="458504"/>
            <a:ext cx="919226" cy="144932"/>
          </a:xfrm>
          <a:prstGeom prst="rect">
            <a:avLst/>
          </a:prstGeom>
        </p:spPr>
      </p:pic>
      <p:sp>
        <p:nvSpPr>
          <p:cNvPr id="20" name="큰삼각형"/>
          <p:cNvSpPr>
            <a:spLocks/>
          </p:cNvSpPr>
          <p:nvPr userDrawn="1"/>
        </p:nvSpPr>
        <p:spPr bwMode="auto">
          <a:xfrm flipH="1">
            <a:off x="4761605" y="743646"/>
            <a:ext cx="4400144" cy="4399853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rgbClr val="F073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자유형 4"/>
          <p:cNvSpPr>
            <a:spLocks noChangeAspect="1"/>
          </p:cNvSpPr>
          <p:nvPr userDrawn="1"/>
        </p:nvSpPr>
        <p:spPr bwMode="auto">
          <a:xfrm flipH="1">
            <a:off x="4512733" y="-29610"/>
            <a:ext cx="4649010" cy="4640338"/>
          </a:xfrm>
          <a:custGeom>
            <a:avLst/>
            <a:gdLst>
              <a:gd name="connsiteX0" fmla="*/ 0 w 4262504"/>
              <a:gd name="connsiteY0" fmla="*/ 0 h 2466803"/>
              <a:gd name="connsiteX1" fmla="*/ 0 w 4262504"/>
              <a:gd name="connsiteY1" fmla="*/ 642356 h 2466803"/>
              <a:gd name="connsiteX2" fmla="*/ 3152547 w 4262504"/>
              <a:gd name="connsiteY2" fmla="*/ 2466803 h 2466803"/>
              <a:gd name="connsiteX3" fmla="*/ 4262504 w 4262504"/>
              <a:gd name="connsiteY3" fmla="*/ 2466803 h 24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504" h="2466803">
                <a:moveTo>
                  <a:pt x="0" y="0"/>
                </a:moveTo>
                <a:lnTo>
                  <a:pt x="0" y="642356"/>
                </a:lnTo>
                <a:lnTo>
                  <a:pt x="3152547" y="2466803"/>
                </a:lnTo>
                <a:lnTo>
                  <a:pt x="4262504" y="24668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큰삼각형">
            <a:extLst>
              <a:ext uri="{FF2B5EF4-FFF2-40B4-BE49-F238E27FC236}">
                <a16:creationId xmlns:a16="http://schemas.microsoft.com/office/drawing/2014/main" id="{9A4F441C-BF23-460F-873D-78CDA40DE43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236237" y="3218117"/>
            <a:ext cx="1925510" cy="1925382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8196" y="2049730"/>
            <a:ext cx="7584708" cy="52278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3600" b="1" baseline="0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marL="0" lvl="0" indent="0" algn="r" defTabSz="914355" latinLnBrk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02794" y="2754111"/>
            <a:ext cx="4995512" cy="1967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900" b="0" smtClean="0">
                <a:solidFill>
                  <a:srgbClr val="4A4A49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algn="r"/>
            <a:r>
              <a:rPr lang="en-GB" altLang="ko-KR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US" altLang="ko-KR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570B9B-7C00-4B43-8F2E-6C317E2A4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36192" y="118046"/>
            <a:ext cx="6071616" cy="33924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INSERT </a:t>
            </a:r>
            <a:r>
              <a:rPr lang="en-US" dirty="0"/>
              <a:t>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4413667" y="5057937"/>
            <a:ext cx="316666" cy="316666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6192" y="3676557"/>
            <a:ext cx="6071616" cy="368024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8DFEDA-ABF6-7140-B55E-4C89C4EF6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6192" y="4210668"/>
            <a:ext cx="6071616" cy="550853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rgbClr val="4A4A49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683AE-4112-534F-90F8-0F9A2200C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6486" y="417646"/>
            <a:ext cx="4391025" cy="600075"/>
          </a:xfrm>
          <a:prstGeom prst="rect">
            <a:avLst/>
          </a:prstGeom>
        </p:spPr>
        <p:txBody>
          <a:bodyPr/>
          <a:lstStyle>
            <a:lvl1pPr algn="ctr">
              <a:defRPr sz="20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886152" y="1326556"/>
            <a:ext cx="3371691" cy="337169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464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Rhomb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177" y="953293"/>
            <a:ext cx="3240000" cy="32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0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298C20F-F776-9543-B10F-E6E34A89AA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2639" y="953293"/>
            <a:ext cx="4464845" cy="599282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0E9F824-4BD9-8B4E-9412-288F576ED6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13255" y="1552575"/>
            <a:ext cx="4465611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8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338" y="877888"/>
            <a:ext cx="2489661" cy="30194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5234465" y="4265606"/>
            <a:ext cx="1077831" cy="107783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950" y="877888"/>
            <a:ext cx="4971197" cy="5603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4972050" cy="24590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1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0A4F925B-8198-744A-8701-4A6A62E31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57" t="2472" r="-37957" b="3003"/>
          <a:stretch/>
        </p:blipFill>
        <p:spPr>
          <a:xfrm>
            <a:off x="8488852" y="4676024"/>
            <a:ext cx="836069" cy="449257"/>
          </a:xfrm>
          <a:prstGeom prst="rect">
            <a:avLst/>
          </a:prstGeom>
          <a:noFill/>
        </p:spPr>
      </p:pic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45648" y="4856841"/>
            <a:ext cx="1298432" cy="161583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6857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ⓒ 2021  Hanwha Techwin Co., Ltd.  </a:t>
            </a:r>
            <a:b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ko-KR" sz="52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rights reserved.</a:t>
            </a:r>
            <a:endParaRPr kumimoji="0" lang="en-US" altLang="ko-KR" sz="52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yriad Pro" panose="020B05030304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8130907" y="4856841"/>
            <a:ext cx="431158" cy="100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8645974" y="4740142"/>
            <a:ext cx="0" cy="332959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679860" y="4864540"/>
            <a:ext cx="921342" cy="73092"/>
          </a:xfrm>
          <a:prstGeom prst="rect">
            <a:avLst/>
          </a:prstGeom>
        </p:spPr>
      </p:pic>
    </p:spTree>
    <p:custDataLst>
      <p:tags r:id="rId36"/>
    </p:custDataLst>
    <p:extLst>
      <p:ext uri="{BB962C8B-B14F-4D97-AF65-F5344CB8AC3E}">
        <p14:creationId xmlns:p14="http://schemas.microsoft.com/office/powerpoint/2010/main" val="6819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  <p:sldLayoutId id="2147484803" r:id="rId16"/>
    <p:sldLayoutId id="2147484804" r:id="rId17"/>
    <p:sldLayoutId id="2147484805" r:id="rId18"/>
    <p:sldLayoutId id="2147484806" r:id="rId19"/>
    <p:sldLayoutId id="2147484807" r:id="rId20"/>
    <p:sldLayoutId id="2147484808" r:id="rId21"/>
    <p:sldLayoutId id="2147484809" r:id="rId22"/>
    <p:sldLayoutId id="2147484810" r:id="rId23"/>
    <p:sldLayoutId id="2147484811" r:id="rId24"/>
    <p:sldLayoutId id="2147484812" r:id="rId25"/>
    <p:sldLayoutId id="2147484813" r:id="rId26"/>
    <p:sldLayoutId id="2147484814" r:id="rId27"/>
    <p:sldLayoutId id="2147484815" r:id="rId28"/>
    <p:sldLayoutId id="2147484816" r:id="rId29"/>
    <p:sldLayoutId id="2147484817" r:id="rId30"/>
    <p:sldLayoutId id="2147484818" r:id="rId31"/>
    <p:sldLayoutId id="2147484819" r:id="rId32"/>
    <p:sldLayoutId id="2147484820" r:id="rId33"/>
    <p:sldLayoutId id="2147484821" r:id="rId3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2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13" indent="-17938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3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rtl="0" eaLnBrk="1" fontAlgn="base" hangingPunct="1">
        <a:spcBef>
          <a:spcPts val="900"/>
        </a:spcBef>
        <a:spcAft>
          <a:spcPct val="0"/>
        </a:spcAft>
        <a:buSzPct val="130000"/>
        <a:buBlip>
          <a:blip r:embed="rId39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9388" algn="l" rtl="0" eaLnBrk="1" fontAlgn="base" hangingPunct="1">
        <a:spcBef>
          <a:spcPts val="600"/>
        </a:spcBef>
        <a:spcAft>
          <a:spcPct val="0"/>
        </a:spcAft>
        <a:buBlip>
          <a:blip r:embed="rId39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6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8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ucctv.help@hanwha.com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hyperlink" Target="mailto:hteproduct@hanwh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</a:t>
            </a:r>
            <a:r>
              <a:rPr lang="en-GB" dirty="0" err="1" smtClean="0"/>
              <a:t>PoE</a:t>
            </a:r>
            <a:r>
              <a:rPr lang="en-GB" dirty="0" smtClean="0"/>
              <a:t> </a:t>
            </a:r>
            <a:r>
              <a:rPr lang="en-GB" dirty="0" err="1" smtClean="0"/>
              <a:t>nvr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Guide – Installing European languages in Linux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67" y="1461137"/>
            <a:ext cx="4075780" cy="20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58" y="2168124"/>
            <a:ext cx="2297634" cy="1985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62" y="2116222"/>
            <a:ext cx="2291492" cy="21224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4.1. Adding </a:t>
            </a:r>
            <a:r>
              <a:rPr lang="en-GB" dirty="0"/>
              <a:t>a Language pack to </a:t>
            </a:r>
            <a:r>
              <a:rPr lang="en-GB" dirty="0" smtClean="0"/>
              <a:t>Linux 1/3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Select “Manage Installed Languages” button in Language and Region of the Settings menu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The Language Support window will appear, click the “Install / Remove Languages…” button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The Installed Language window will open, scroll to your required language and select the checkbox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01" y="2244275"/>
            <a:ext cx="2927184" cy="212533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41911" y="1996440"/>
            <a:ext cx="168598" cy="131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80560" y="1897380"/>
            <a:ext cx="467764" cy="176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29500" y="1897380"/>
            <a:ext cx="731520" cy="12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09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32" y="2251423"/>
            <a:ext cx="2296845" cy="2127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23" y="2259246"/>
            <a:ext cx="2394640" cy="1577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15" y="2073350"/>
            <a:ext cx="2297634" cy="19854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4.2. Adding </a:t>
            </a:r>
            <a:r>
              <a:rPr lang="en-GB" dirty="0"/>
              <a:t>a Language pack to </a:t>
            </a:r>
            <a:r>
              <a:rPr lang="en-GB" dirty="0" smtClean="0"/>
              <a:t>Linux 2/3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“Apply”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Enter your password to allow permission to install the language pack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Wait a moment for the download and install to complete. Scroll the language list to confirm installation. 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852548" cy="210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31314" y="2073350"/>
            <a:ext cx="1" cy="114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16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42" y="2426147"/>
            <a:ext cx="2394640" cy="1577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15" y="2056942"/>
            <a:ext cx="2500443" cy="2315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4.3. Adding </a:t>
            </a:r>
            <a:r>
              <a:rPr lang="en-GB" dirty="0"/>
              <a:t>a Language pack to </a:t>
            </a:r>
            <a:r>
              <a:rPr lang="en-GB" dirty="0" smtClean="0"/>
              <a:t>Linux 3/3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Drag the language up the list to increase its priority.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the “Apply system-wide” to apply this priority.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Input your password to apply permission to this change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312516" cy="90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056942"/>
            <a:ext cx="2500443" cy="23159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4124960" y="1759699"/>
            <a:ext cx="637472" cy="167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344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5" y="2032641"/>
            <a:ext cx="2714672" cy="1971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4.4. Adding </a:t>
            </a:r>
            <a:r>
              <a:rPr lang="en-GB" dirty="0"/>
              <a:t>a Language pack to </a:t>
            </a:r>
            <a:r>
              <a:rPr lang="en-GB" dirty="0" smtClean="0"/>
              <a:t>Linux 4/4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Confirm the settings have been saved.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Restart the WAVE </a:t>
            </a:r>
            <a:r>
              <a:rPr lang="en-GB" dirty="0" err="1" smtClean="0"/>
              <a:t>PoE</a:t>
            </a:r>
            <a:r>
              <a:rPr lang="en-GB" dirty="0" smtClean="0"/>
              <a:t> NVR to complete the change of settings.</a:t>
            </a:r>
          </a:p>
          <a:p>
            <a:pPr marL="0" lvl="1" indent="0">
              <a:buSzTx/>
              <a:buNone/>
            </a:pPr>
            <a:r>
              <a:rPr lang="en-GB" dirty="0" smtClean="0"/>
              <a:t>To restart first select the down-facing arrow in the top right corner.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9395" y="1759699"/>
            <a:ext cx="867633" cy="57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0228" b="56129"/>
          <a:stretch/>
        </p:blipFill>
        <p:spPr>
          <a:xfrm>
            <a:off x="3573936" y="2336800"/>
            <a:ext cx="2209800" cy="18316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428931" y="2032641"/>
            <a:ext cx="1212979" cy="30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171732" y="1331509"/>
            <a:ext cx="432000" cy="432000"/>
          </a:xfrm>
        </p:spPr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1844662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 smtClean="0"/>
              <a:t>Click on the on-screen power button.</a:t>
            </a:r>
          </a:p>
          <a:p>
            <a:pPr marL="0" lvl="1" indent="0">
              <a:buSzTx/>
              <a:buNone/>
            </a:pPr>
            <a:r>
              <a:rPr lang="en-GB" dirty="0" smtClean="0"/>
              <a:t>Select “Restart” to reboot.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32" y="2622210"/>
            <a:ext cx="2681190" cy="93435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536165" y="1571197"/>
            <a:ext cx="1220067" cy="191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87625" y="1953208"/>
            <a:ext cx="24702" cy="142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633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For further support contact Hanwha Techwin Europe</a:t>
            </a:r>
          </a:p>
          <a:p>
            <a:pPr lvl="2"/>
            <a:r>
              <a:rPr lang="en-GB" dirty="0" smtClean="0"/>
              <a:t>Tech support</a:t>
            </a:r>
          </a:p>
          <a:p>
            <a:pPr lvl="2"/>
            <a:r>
              <a:rPr lang="en-GB" dirty="0"/>
              <a:t>E-mail: </a:t>
            </a:r>
            <a:r>
              <a:rPr lang="en-GB" dirty="0">
                <a:hlinkClick r:id="rId3"/>
              </a:rPr>
              <a:t>eucctv.help@hanwha.com</a:t>
            </a:r>
            <a:endParaRPr lang="en-GB" dirty="0"/>
          </a:p>
          <a:p>
            <a:pPr lvl="2"/>
            <a:r>
              <a:rPr lang="en-GB" dirty="0" smtClean="0"/>
              <a:t>Product </a:t>
            </a:r>
            <a:r>
              <a:rPr lang="en-GB" dirty="0"/>
              <a:t>and Marketing: </a:t>
            </a:r>
            <a:r>
              <a:rPr lang="en-GB" dirty="0">
                <a:hlinkClick r:id="rId4"/>
              </a:rPr>
              <a:t>hteproduct@hanwha.com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 smtClean="0"/>
              <a:t>End of guide</a:t>
            </a:r>
            <a:endParaRPr lang="en-GB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8536" r="35456" b="20360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9618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Contents: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 smtClean="0"/>
              <a:t>What is Ubuntu?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Access Settings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Adding Keyboard Input Source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Adding a Language Pack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WAVE </a:t>
            </a:r>
            <a:r>
              <a:rPr lang="en-GB" dirty="0" err="1"/>
              <a:t>PoE</a:t>
            </a:r>
            <a:r>
              <a:rPr lang="en-GB" dirty="0"/>
              <a:t> </a:t>
            </a:r>
            <a:r>
              <a:rPr lang="en-GB" dirty="0" smtClean="0"/>
              <a:t>NVR - </a:t>
            </a:r>
            <a:r>
              <a:rPr lang="en-GB" dirty="0">
                <a:solidFill>
                  <a:schemeClr val="tx1"/>
                </a:solidFill>
              </a:rPr>
              <a:t>Guide – Installing European languages in Linux</a:t>
            </a:r>
          </a:p>
          <a:p>
            <a:endParaRPr lang="en-GB" dirty="0"/>
          </a:p>
        </p:txBody>
      </p:sp>
      <p:pic>
        <p:nvPicPr>
          <p:cNvPr id="9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42243" r="6179" b="42180"/>
          <a:stretch/>
        </p:blipFill>
        <p:spPr>
          <a:xfrm>
            <a:off x="3206749" y="3451978"/>
            <a:ext cx="5149489" cy="91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8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Ubuntu is a Linux distribution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Ubuntu is one of the most popular and recognisable Linux distributions in the world</a:t>
            </a:r>
          </a:p>
          <a:p>
            <a:pPr marL="0" indent="0">
              <a:buNone/>
            </a:pPr>
            <a:r>
              <a:rPr lang="en-GB" b="1" dirty="0" smtClean="0"/>
              <a:t>What is Linux?</a:t>
            </a:r>
          </a:p>
          <a:p>
            <a:r>
              <a:rPr lang="en-GB" dirty="0" smtClean="0"/>
              <a:t>Open Source Operating System</a:t>
            </a:r>
          </a:p>
          <a:p>
            <a:pPr marL="430212" lvl="2" indent="-171450">
              <a:buFont typeface="Wingdings" panose="05000000000000000000" pitchFamily="2" charset="2"/>
              <a:buChar char="§"/>
            </a:pPr>
            <a:r>
              <a:rPr lang="en-GB" dirty="0" smtClean="0"/>
              <a:t>Open source </a:t>
            </a:r>
            <a:r>
              <a:rPr lang="en-GB" dirty="0"/>
              <a:t>code is freely </a:t>
            </a:r>
            <a:r>
              <a:rPr lang="en-GB" dirty="0" smtClean="0"/>
              <a:t>available without charge</a:t>
            </a:r>
          </a:p>
          <a:p>
            <a:pPr marL="430212" lvl="2" indent="-171450">
              <a:buFont typeface="Wingdings" panose="05000000000000000000" pitchFamily="2" charset="2"/>
              <a:buChar char="§"/>
            </a:pPr>
            <a:r>
              <a:rPr lang="en-GB" dirty="0" smtClean="0"/>
              <a:t>In contrast to proprietary MS Windows OS</a:t>
            </a:r>
            <a:endParaRPr lang="en-GB" dirty="0"/>
          </a:p>
          <a:p>
            <a:r>
              <a:rPr lang="en-GB" dirty="0" smtClean="0"/>
              <a:t>Stable</a:t>
            </a:r>
          </a:p>
          <a:p>
            <a:r>
              <a:rPr lang="en-GB" dirty="0" smtClean="0"/>
              <a:t>Widely supported</a:t>
            </a:r>
          </a:p>
          <a:p>
            <a:r>
              <a:rPr lang="en-GB" dirty="0"/>
              <a:t>Ubuntu is based on the </a:t>
            </a:r>
            <a:r>
              <a:rPr lang="en-GB" dirty="0" err="1"/>
              <a:t>Debian</a:t>
            </a:r>
            <a:r>
              <a:rPr lang="en-GB" dirty="0"/>
              <a:t> tree of Linux distributions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 smtClean="0"/>
              <a:t>1. What is Ubuntu?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4" y="609861"/>
            <a:ext cx="3940094" cy="394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2.1. Access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7" y="1438275"/>
            <a:ext cx="3017357" cy="3227031"/>
          </a:xfrm>
        </p:spPr>
        <p:txBody>
          <a:bodyPr/>
          <a:lstStyle/>
          <a:p>
            <a:pPr lvl="1"/>
            <a:r>
              <a:rPr lang="en-GB" dirty="0" smtClean="0"/>
              <a:t>Power on and log into the WAVE </a:t>
            </a:r>
            <a:r>
              <a:rPr lang="en-GB" dirty="0" err="1" smtClean="0"/>
              <a:t>PoE</a:t>
            </a:r>
            <a:r>
              <a:rPr lang="en-GB" dirty="0" smtClean="0"/>
              <a:t> NVR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Go to Ubuntu Settings in any of the following ways:</a:t>
            </a:r>
          </a:p>
          <a:p>
            <a:pPr marL="179387" lvl="2" indent="0">
              <a:buNone/>
            </a:pPr>
            <a:r>
              <a:rPr lang="en-GB" sz="1100" dirty="0" smtClean="0"/>
              <a:t>1. Using keyboard:</a:t>
            </a:r>
          </a:p>
          <a:p>
            <a:pPr lvl="2"/>
            <a:r>
              <a:rPr lang="en-GB" dirty="0"/>
              <a:t>Press the Start key on your keyboard</a:t>
            </a:r>
          </a:p>
          <a:p>
            <a:pPr lvl="3"/>
            <a:r>
              <a:rPr lang="en-GB" dirty="0"/>
              <a:t>Same as the Windows key</a:t>
            </a:r>
          </a:p>
          <a:p>
            <a:pPr lvl="2"/>
            <a:r>
              <a:rPr lang="en-GB" dirty="0" smtClean="0"/>
              <a:t>Type Settings and press Enter</a:t>
            </a:r>
          </a:p>
          <a:p>
            <a:pPr marL="179387" lvl="2" indent="0">
              <a:buNone/>
            </a:pPr>
            <a:r>
              <a:rPr lang="en-GB" sz="1100" dirty="0"/>
              <a:t>2. Using mouse (</a:t>
            </a:r>
            <a:r>
              <a:rPr lang="en-GB" sz="1100" dirty="0" smtClean="0"/>
              <a:t>1 of 2</a:t>
            </a:r>
            <a:r>
              <a:rPr lang="en-GB" sz="1100" dirty="0"/>
              <a:t>)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lick on the 9-dot icon</a:t>
            </a:r>
          </a:p>
          <a:p>
            <a:pPr lvl="2"/>
            <a:r>
              <a:rPr lang="en-GB" dirty="0" smtClean="0"/>
              <a:t>Click Settings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584" y="1229197"/>
            <a:ext cx="5282620" cy="2971474"/>
          </a:xfrm>
          <a:prstGeom prst="rect">
            <a:avLst/>
          </a:prstGeom>
        </p:spPr>
      </p:pic>
      <p:cxnSp>
        <p:nvCxnSpPr>
          <p:cNvPr id="21" name="Elbow Connector 20"/>
          <p:cNvCxnSpPr/>
          <p:nvPr/>
        </p:nvCxnSpPr>
        <p:spPr>
          <a:xfrm flipV="1">
            <a:off x="1685731" y="1872345"/>
            <a:ext cx="4764832" cy="2413516"/>
          </a:xfrm>
          <a:prstGeom prst="bentConnector3">
            <a:avLst>
              <a:gd name="adj1" fmla="val 845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2401078" y="3682482"/>
            <a:ext cx="1312506" cy="3794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85731" y="4061927"/>
            <a:ext cx="0" cy="22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96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228" b="56129"/>
          <a:stretch/>
        </p:blipFill>
        <p:spPr>
          <a:xfrm>
            <a:off x="4676192" y="2270449"/>
            <a:ext cx="2209800" cy="18316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2.2. Access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2569486" cy="3227031"/>
          </a:xfrm>
        </p:spPr>
        <p:txBody>
          <a:bodyPr/>
          <a:lstStyle/>
          <a:p>
            <a:pPr marL="179387" lvl="2" indent="0">
              <a:buNone/>
            </a:pPr>
            <a:r>
              <a:rPr lang="en-GB" sz="1100" dirty="0" smtClean="0"/>
              <a:t>3. </a:t>
            </a:r>
            <a:r>
              <a:rPr lang="en-GB" sz="1100" dirty="0"/>
              <a:t>Using mouse </a:t>
            </a:r>
            <a:r>
              <a:rPr lang="en-GB" sz="1100" dirty="0" smtClean="0"/>
              <a:t>(2 of 2</a:t>
            </a:r>
            <a:r>
              <a:rPr lang="en-GB" sz="1100" dirty="0"/>
              <a:t>)</a:t>
            </a:r>
          </a:p>
          <a:p>
            <a:pPr lvl="2"/>
            <a:r>
              <a:rPr lang="en-GB" dirty="0" smtClean="0"/>
              <a:t>Click on the down-facing arrow in the top right hand corner</a:t>
            </a:r>
          </a:p>
          <a:p>
            <a:pPr lvl="2"/>
            <a:r>
              <a:rPr lang="en-GB" dirty="0" smtClean="0"/>
              <a:t>Select the Settings Icon</a:t>
            </a:r>
            <a:endParaRPr lang="en-GB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438400" y="2270449"/>
            <a:ext cx="3212747" cy="11880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65548" y="1853682"/>
            <a:ext cx="3614697" cy="41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00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2.3. Ubuntu Settings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96228" y="1438275"/>
            <a:ext cx="2569486" cy="2459037"/>
          </a:xfrm>
        </p:spPr>
        <p:txBody>
          <a:bodyPr/>
          <a:lstStyle/>
          <a:p>
            <a:pPr lvl="1"/>
            <a:r>
              <a:rPr lang="en-GB" dirty="0" smtClean="0"/>
              <a:t>Once selected the Settings window will appear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Select the Language and Region menu on the left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Both Keyboard layouts and Language packs can be added in this menu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040" y="877888"/>
            <a:ext cx="4946904" cy="3591795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1980971" y="2295331"/>
            <a:ext cx="1776156" cy="1492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543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3.1. Adding </a:t>
            </a:r>
            <a:r>
              <a:rPr lang="en-GB" dirty="0"/>
              <a:t>a Keyboard </a:t>
            </a:r>
            <a:r>
              <a:rPr lang="en-GB" dirty="0" smtClean="0"/>
              <a:t>Layout 1/3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Under Input Sources click the “+ “ </a:t>
            </a:r>
            <a:r>
              <a:rPr lang="en-GB" dirty="0" smtClean="0"/>
              <a:t>button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7" y="1327699"/>
            <a:ext cx="2230131" cy="432000"/>
          </a:xfrm>
        </p:spPr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In the Add an Input Source dialogue click on the 3-dot icon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GB" dirty="0"/>
              <a:t>Scroll to the end of the list and select “Other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5" y="1916890"/>
            <a:ext cx="2927184" cy="212533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393371" y="1759699"/>
            <a:ext cx="7258" cy="108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108200"/>
            <a:ext cx="2665492" cy="10796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79" y="2108200"/>
            <a:ext cx="2665492" cy="107962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202597" y="1718310"/>
            <a:ext cx="160432" cy="132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46571" y="1640114"/>
            <a:ext cx="14515" cy="120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43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5" y="2357755"/>
            <a:ext cx="2672216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36" y="2357755"/>
            <a:ext cx="2665492" cy="107962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3.2. Adding </a:t>
            </a:r>
            <a:r>
              <a:rPr lang="en-GB" dirty="0"/>
              <a:t>a Keyboard </a:t>
            </a:r>
            <a:r>
              <a:rPr lang="en-GB" dirty="0" smtClean="0"/>
              <a:t>Layout 2/3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976138" y="1327699"/>
            <a:ext cx="2233493" cy="432000"/>
          </a:xfrm>
        </p:spPr>
        <p:txBody>
          <a:bodyPr/>
          <a:lstStyle/>
          <a:p>
            <a:r>
              <a:rPr lang="en-GB" b="0" dirty="0"/>
              <a:t>Type in your language or browse the list for your input 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3793298" y="1327699"/>
            <a:ext cx="1599796" cy="432000"/>
          </a:xfrm>
        </p:spPr>
        <p:txBody>
          <a:bodyPr/>
          <a:lstStyle/>
          <a:p>
            <a:r>
              <a:rPr lang="en-GB" b="0" dirty="0"/>
              <a:t>Select the input </a:t>
            </a:r>
            <a:r>
              <a:rPr lang="en-GB" b="0" dirty="0" smtClean="0"/>
              <a:t>source and click “Add”</a:t>
            </a:r>
            <a:endParaRPr lang="en-GB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0456" y="1327699"/>
            <a:ext cx="2488460" cy="432000"/>
          </a:xfrm>
        </p:spPr>
        <p:txBody>
          <a:bodyPr/>
          <a:lstStyle/>
          <a:p>
            <a:r>
              <a:rPr lang="en-GB" b="0" dirty="0" smtClean="0"/>
              <a:t>You should now see your input source in the Language and Region list</a:t>
            </a:r>
            <a:endParaRPr lang="en-GB" b="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45029" y="1759699"/>
            <a:ext cx="1603828" cy="1527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93298" y="1524000"/>
            <a:ext cx="77662" cy="137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1080" y="1676400"/>
            <a:ext cx="984538" cy="71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32" y="1834899"/>
            <a:ext cx="2927184" cy="2125338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4" idx="2"/>
          </p:cNvCxnSpPr>
          <p:nvPr/>
        </p:nvCxnSpPr>
        <p:spPr>
          <a:xfrm flipH="1">
            <a:off x="7635324" y="1759699"/>
            <a:ext cx="219362" cy="101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38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5" y="2032641"/>
            <a:ext cx="2714672" cy="1971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3.3. Adding </a:t>
            </a:r>
            <a:r>
              <a:rPr lang="en-GB" dirty="0"/>
              <a:t>a Keyboard </a:t>
            </a:r>
            <a:r>
              <a:rPr lang="en-GB" dirty="0" smtClean="0"/>
              <a:t>Layout 3/3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976138" y="1327699"/>
            <a:ext cx="2233493" cy="432000"/>
          </a:xfrm>
        </p:spPr>
        <p:txBody>
          <a:bodyPr/>
          <a:lstStyle/>
          <a:p>
            <a:r>
              <a:rPr lang="en-GB" b="0" dirty="0" smtClean="0"/>
              <a:t>Select your language and click the ^ arrow to move it to the top.</a:t>
            </a:r>
            <a:endParaRPr lang="en-GB" b="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71600" y="1759699"/>
            <a:ext cx="880189" cy="128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6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8135</TotalTime>
  <Words>559</Words>
  <Application>Microsoft Office PowerPoint</Application>
  <PresentationFormat>On-screen Show (16:9)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맑은 고딕</vt:lpstr>
      <vt:lpstr>Myriad Pro</vt:lpstr>
      <vt:lpstr>Myriad Pro Semibold</vt:lpstr>
      <vt:lpstr>나눔고딕</vt:lpstr>
      <vt:lpstr>Arial</vt:lpstr>
      <vt:lpstr>Arial Narrow</vt:lpstr>
      <vt:lpstr>Tahoma</vt:lpstr>
      <vt:lpstr>Wingdings</vt:lpstr>
      <vt:lpstr>1_Wisenet Basic</vt:lpstr>
      <vt:lpstr>WAVE PoE nvr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</dc:title>
  <dc:creator>Uri Guterman</dc:creator>
  <cp:lastModifiedBy>Justin Lee</cp:lastModifiedBy>
  <cp:revision>30</cp:revision>
  <dcterms:created xsi:type="dcterms:W3CDTF">2020-12-18T15:46:04Z</dcterms:created>
  <dcterms:modified xsi:type="dcterms:W3CDTF">2021-01-11T17:05:08Z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5C3871AB-EB2B-4FCB-8219-CDEEE40F82E4</vt:lpwstr>
  </property>
  <property fmtid="{D5CDD505-2E9C-101B-9397-08002B2CF9AE}" pid="3" name="ArticulatePath">
    <vt:lpwstr>HTE-Template-2021</vt:lpwstr>
  </property>
</Properties>
</file>